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  <p:sldMasterId id="2147483723" r:id="rId2"/>
  </p:sldMasterIdLst>
  <p:notesMasterIdLst>
    <p:notesMasterId r:id="rId16"/>
  </p:notesMasterIdLst>
  <p:sldIdLst>
    <p:sldId id="1130" r:id="rId3"/>
    <p:sldId id="1127" r:id="rId4"/>
    <p:sldId id="256" r:id="rId5"/>
    <p:sldId id="259" r:id="rId6"/>
    <p:sldId id="1116" r:id="rId7"/>
    <p:sldId id="1117" r:id="rId8"/>
    <p:sldId id="1125" r:id="rId9"/>
    <p:sldId id="1118" r:id="rId10"/>
    <p:sldId id="1119" r:id="rId11"/>
    <p:sldId id="1121" r:id="rId12"/>
    <p:sldId id="260" r:id="rId13"/>
    <p:sldId id="1115" r:id="rId14"/>
    <p:sldId id="112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3" autoAdjust="0"/>
    <p:restoredTop sz="94660"/>
  </p:normalViewPr>
  <p:slideViewPr>
    <p:cSldViewPr>
      <p:cViewPr varScale="1">
        <p:scale>
          <a:sx n="102" d="100"/>
          <a:sy n="102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F213B-BF68-4609-9758-7583FFBE1FE4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61A0D-377C-4B08-A37F-01E52132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9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47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63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168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411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209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33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43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037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97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446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133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34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585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189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322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747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285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828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276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529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17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97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546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37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66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625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48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02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4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809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935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/>
              <a:t>February 2,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546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13853" y="1905000"/>
            <a:ext cx="8534400" cy="2521716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Some principles we should follow in order to derive the truth therein.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4.	We must understand the book of Revelation 	in the light of the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Testament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7790A-01F6-4172-A450-C073558A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6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8188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Nature of the Book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40535" y="1825625"/>
            <a:ext cx="7886700" cy="4594078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en-US" sz="3600" b="1" dirty="0">
                <a:solidFill>
                  <a:schemeClr val="tx1"/>
                </a:solidFill>
                <a:cs typeface="Arial" panose="020B0604020202020204" pitchFamily="34" charset="0"/>
              </a:rPr>
              <a:t>It is the “Apocalypse”</a:t>
            </a:r>
            <a:r>
              <a:rPr lang="en-US" sz="3600" b="1" i="1" dirty="0">
                <a:solidFill>
                  <a:schemeClr val="tx1"/>
                </a:solidFill>
              </a:rPr>
              <a:t> apokálupsis</a:t>
            </a:r>
            <a:endParaRPr lang="en-US" altLang="en-US" sz="3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Other Apocalyptic literature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Daniel 1-6; 7-12, Ezekiel 37 and Zechariah</a:t>
            </a:r>
          </a:p>
          <a:p>
            <a:pPr lvl="1">
              <a:buClr>
                <a:schemeClr val="tx1"/>
              </a:buClr>
            </a:pP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Parts of Isaiah: 24–27 and 33</a:t>
            </a:r>
          </a:p>
          <a:p>
            <a:pPr lvl="1">
              <a:buClr>
                <a:schemeClr val="tx1"/>
              </a:buClr>
            </a:pP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Joel</a:t>
            </a:r>
          </a:p>
          <a:p>
            <a:pPr lvl="1">
              <a:buClr>
                <a:schemeClr val="tx1"/>
              </a:buClr>
            </a:pP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Matthew 24; Mark 13; Luke 21</a:t>
            </a:r>
          </a:p>
          <a:p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Conditions out of which such grew</a:t>
            </a:r>
            <a:endParaRPr lang="en-US" alt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Trials, suffering, and adversity</a:t>
            </a:r>
          </a:p>
          <a:p>
            <a:pPr lvl="1">
              <a:buClr>
                <a:schemeClr val="tx1"/>
              </a:buClr>
            </a:pP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Pictures present suffering in contrast to future glory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7D332-E612-457D-A04D-D071B1E9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073D-8590-4DB2-9FB4-37472976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Nature of the 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CDA5E-A59C-44DC-9183-E73E4FF2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4"/>
            <a:ext cx="8458200" cy="3676904"/>
          </a:xfrm>
        </p:spPr>
        <p:txBody>
          <a:bodyPr>
            <a:spAutoFit/>
          </a:bodyPr>
          <a:lstStyle/>
          <a:p>
            <a:pPr marL="514350" indent="-514350">
              <a:buAutoNum type="arabicParenBoth"/>
            </a:pPr>
            <a:r>
              <a:rPr lang="en-US" sz="3200" b="1" dirty="0">
                <a:solidFill>
                  <a:schemeClr val="tx1"/>
                </a:solidFill>
              </a:rPr>
              <a:t>It is a book of wars. </a:t>
            </a:r>
            <a:r>
              <a:rPr lang="en-US" sz="2800" dirty="0">
                <a:solidFill>
                  <a:schemeClr val="tx1"/>
                </a:solidFill>
              </a:rPr>
              <a:t>The noun </a:t>
            </a:r>
            <a:r>
              <a:rPr lang="en-US" sz="2800" i="1" dirty="0">
                <a:solidFill>
                  <a:schemeClr val="tx1"/>
                </a:solidFill>
              </a:rPr>
              <a:t>war</a:t>
            </a:r>
            <a:r>
              <a:rPr lang="en-US" sz="2800" dirty="0">
                <a:solidFill>
                  <a:schemeClr val="tx1"/>
                </a:solidFill>
              </a:rPr>
              <a:t> or </a:t>
            </a:r>
            <a:r>
              <a:rPr lang="en-US" sz="2800" i="1" dirty="0">
                <a:solidFill>
                  <a:schemeClr val="tx1"/>
                </a:solidFill>
              </a:rPr>
              <a:t>wars</a:t>
            </a:r>
            <a:r>
              <a:rPr lang="en-US" sz="2800" dirty="0">
                <a:solidFill>
                  <a:schemeClr val="tx1"/>
                </a:solidFill>
              </a:rPr>
              <a:t> is found in Revelation 14 times. This gives emphasis to the fact that Revelation is a book about war or conflict.</a:t>
            </a:r>
          </a:p>
          <a:p>
            <a:pPr marL="514350" indent="-514350">
              <a:buAutoNum type="arabicParenBoth"/>
            </a:pPr>
            <a:r>
              <a:rPr lang="en-US" sz="3200" b="1" dirty="0">
                <a:solidFill>
                  <a:schemeClr val="tx1"/>
                </a:solidFill>
              </a:rPr>
              <a:t>It is a book of earthquakes, thunder, lightning, and earth-shaking events.</a:t>
            </a:r>
          </a:p>
          <a:p>
            <a:pPr marL="514350" indent="-514350">
              <a:buAutoNum type="arabicParenBoth" startAt="3"/>
            </a:pPr>
            <a:r>
              <a:rPr lang="en-US" sz="3200" b="1" dirty="0">
                <a:solidFill>
                  <a:schemeClr val="tx1"/>
                </a:solidFill>
              </a:rPr>
              <a:t>It is a book of rewards for the righteous, and defeats for the wicked.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BC420-C539-407C-8CD4-1991E9F3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076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073D-8590-4DB2-9FB4-37472976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Nature of the 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CDA5E-A59C-44DC-9183-E73E4FF2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4"/>
            <a:ext cx="8458200" cy="433349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(4) It is a book of optimism. </a:t>
            </a:r>
            <a:r>
              <a:rPr lang="en-US" sz="2800" dirty="0">
                <a:solidFill>
                  <a:schemeClr val="tx1"/>
                </a:solidFill>
              </a:rPr>
              <a:t>The word “OVERCOME” / “OVERCOMETH” is used 13 times in the book of Revelation. It is used in all seven of the letters to the churches in Asia.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3200" b="1" u="sng" dirty="0">
                <a:solidFill>
                  <a:schemeClr val="tx1"/>
                </a:solidFill>
              </a:rPr>
              <a:t>To overcome means to CONQUER</a:t>
            </a:r>
            <a:r>
              <a:rPr lang="en-US" sz="2800" dirty="0">
                <a:solidFill>
                  <a:schemeClr val="tx1"/>
                </a:solidFill>
              </a:rPr>
              <a:t>. And this is the theme throughout the book, that we are more than conquerors in Christ (cf. Romans 8:37)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more you study this book, the more you can also gain the strength to overcome the EVIL 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B58F1-3773-49B0-A568-F1C5621C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78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E862-DF9B-4095-AB45-FA97B5E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70173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Resources used: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3C2B-197C-47B6-B860-A4CE7A6D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44225"/>
            <a:ext cx="8839200" cy="5847755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A Study Of The Book Of Revelation by Bob Dodson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More Than Conquerors by William Hendriksen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Overcoming With The Lamb, Florida College Annual Lectures, February 7-10, 1994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Revelation Introduction and Commentary by Homer Hailey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Revelation (Truth Commentaries) by Robert Harkrider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Revelation (A Study Workbook) by Robert Harkrider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Revelation by Donnie Rader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Studies In The Book Of Revelation by Ferrell Jenkins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Old Testament In The Book Of Revelation by Ferrell Jenkins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Revelation Of Saint John The Divine by G.B. Caird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Book of Revelation by Foy E. Wallace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Avenging of the Apostles and Prophets by Arthur M. Ogden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Worthy Is The Lamb by Ray Summers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Written exchange on THE DOMITIAN PERSECUTION between Arthur M. Ogden and Ferrell Jenkins presented in Searching The Scriptures, June 1989, pages 7-12.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24E7D-2D11-4884-8988-18A78F2A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477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7843" y="1828800"/>
            <a:ext cx="6705600" cy="1413720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chemeClr val="tx1"/>
                </a:solidFill>
              </a:rPr>
              <a:t>Lesson 1 </a:t>
            </a:r>
          </a:p>
          <a:p>
            <a:pPr algn="ctr"/>
            <a:r>
              <a:rPr lang="en-US" altLang="en-US" sz="4400" dirty="0">
                <a:solidFill>
                  <a:schemeClr val="tx1"/>
                </a:solidFill>
              </a:rPr>
              <a:t>An Introduction to The Book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5A67C-9594-45E1-BD63-E33DE8C0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5625"/>
            <a:ext cx="7981950" cy="3715889"/>
          </a:xfrm>
          <a:noFill/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dismiss the book before they study</a:t>
            </a:r>
          </a:p>
          <a:p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attitudes and approaches</a:t>
            </a:r>
          </a:p>
          <a:p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approach the study with admission that there are difficulties</a:t>
            </a:r>
          </a:p>
          <a:p>
            <a:pPr marL="0" indent="0">
              <a:buNone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But: </a:t>
            </a: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thrust of book can be understood!</a:t>
            </a: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794E9-57A1-4FFD-B456-25A06FED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86302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The book of Revelation is a book of hope. It’s a book of encouragement.</a:t>
            </a:r>
          </a:p>
          <a:p>
            <a:r>
              <a:rPr lang="en-US" sz="3200" dirty="0">
                <a:solidFill>
                  <a:schemeClr val="tx1"/>
                </a:solidFill>
              </a:rPr>
              <a:t>The word Revelation comes from a Greek word, </a:t>
            </a:r>
            <a:r>
              <a:rPr lang="en-US" sz="3200" i="1" dirty="0">
                <a:solidFill>
                  <a:schemeClr val="tx1"/>
                </a:solidFill>
              </a:rPr>
              <a:t>apokálupsis, </a:t>
            </a:r>
            <a:r>
              <a:rPr lang="en-US" sz="3200" dirty="0">
                <a:solidFill>
                  <a:schemeClr val="tx1"/>
                </a:solidFill>
              </a:rPr>
              <a:t>which means to “unveil or uncover.”</a:t>
            </a:r>
          </a:p>
          <a:p>
            <a:r>
              <a:rPr lang="en-US" sz="3200" dirty="0">
                <a:solidFill>
                  <a:schemeClr val="tx1"/>
                </a:solidFill>
              </a:rPr>
              <a:t>Therefore, the book of Revelation opens with, </a:t>
            </a:r>
            <a:r>
              <a:rPr lang="en-US" sz="3200" i="1" dirty="0">
                <a:solidFill>
                  <a:schemeClr val="tx1"/>
                </a:solidFill>
              </a:rPr>
              <a:t>“THE REVELATION OF JESUS CHRIST,” </a:t>
            </a:r>
            <a:r>
              <a:rPr lang="en-US" sz="3200" dirty="0">
                <a:solidFill>
                  <a:schemeClr val="tx1"/>
                </a:solidFill>
              </a:rPr>
              <a:t>(Revelation 1:1) and it is the unveiling or uncovering of Jesus Christ in his present glory.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226C96-2EF2-4296-9D15-1AB7E7E4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89113"/>
          </a:xfrm>
          <a:noFill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Revelation 1:1-3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i="1" dirty="0">
                <a:solidFill>
                  <a:schemeClr val="tx1"/>
                </a:solidFill>
              </a:rPr>
              <a:t>“The Revelation of Jesus Christ, which God gave him to show unto his servants, (even) the things which must shortly come to pass: and he sent and signified (it) by his angel unto his servant John; who bare witness of the word of God, and of the testimony of Jesus Christ, (even) of all things that he saw. </a:t>
            </a:r>
            <a:r>
              <a:rPr lang="en-US" sz="3600" i="1" u="sng" dirty="0">
                <a:solidFill>
                  <a:schemeClr val="tx1"/>
                </a:solidFill>
              </a:rPr>
              <a:t>Blessed is he that readeth, and they that hear the words of the prophecy, and keep the things that are written therein</a:t>
            </a:r>
            <a:r>
              <a:rPr lang="en-US" sz="3200" i="1" dirty="0">
                <a:solidFill>
                  <a:schemeClr val="tx1"/>
                </a:solidFill>
              </a:rPr>
              <a:t>: for the time is at hand.”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1B14F-C05C-439E-8FBE-24EAA226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6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3740511"/>
          </a:xfrm>
          <a:noFill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Revelation 22:6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i="1" dirty="0">
                <a:solidFill>
                  <a:schemeClr val="tx1"/>
                </a:solidFill>
              </a:rPr>
              <a:t>“ And he said unto me, These words are faithful and true: and the Lord, the God of the spirits of the prophets, sent his angels to show unto his servants the things which must shortly come to pass.”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Revelation 22:10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i="1" dirty="0">
                <a:solidFill>
                  <a:schemeClr val="tx1"/>
                </a:solidFill>
              </a:rPr>
              <a:t>“And he saith unto me, Seal not up the words of the prophecy of this book; for the time is at hand.”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0D2219-52BB-4D1A-A4F6-9B5908EC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4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17629" y="1752600"/>
            <a:ext cx="8534400" cy="4832092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Some principles we should follow in order to derive the truth therein.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1. 	What did the book mean to the people of that 	day?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2.	That would also raise the question of the date 	Revelation was written.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</a:rPr>
              <a:t>Early Date:</a:t>
            </a:r>
            <a:r>
              <a:rPr lang="en-US" sz="3200" dirty="0">
                <a:solidFill>
                  <a:schemeClr val="tx1"/>
                </a:solidFill>
              </a:rPr>
              <a:t> Some defend the date between 60-70 AD.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</a:rPr>
              <a:t>Late Date:</a:t>
            </a:r>
            <a:r>
              <a:rPr lang="en-US" sz="3200" dirty="0">
                <a:solidFill>
                  <a:schemeClr val="tx1"/>
                </a:solidFill>
              </a:rPr>
              <a:t> The second defended date would be from about 96-98 AD.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8653B-BADF-4B28-AD68-3D0D5F6C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1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58200" cy="3847207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Some principles we should follow in order to derive the truth therein.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3.	How shall we understand the book in the 	light of the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prophets?</a:t>
            </a:r>
          </a:p>
          <a:p>
            <a:pPr lvl="2"/>
            <a:r>
              <a:rPr lang="en-US" sz="3200" dirty="0">
                <a:solidFill>
                  <a:schemeClr val="tx1"/>
                </a:solidFill>
              </a:rPr>
              <a:t>There are in Revelation some 400 or more allusions to the Old Testament, but not one single direct quotation. (There are only 404 verses in the book of Revelation.)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EA4D3-4EED-4721-8EFE-AD623C94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4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18934</TotalTime>
  <Words>900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Corbel</vt:lpstr>
      <vt:lpstr>Arial</vt:lpstr>
      <vt:lpstr>Times New Roman</vt:lpstr>
      <vt:lpstr>3_Office Theme</vt:lpstr>
      <vt:lpstr>Depth</vt:lpstr>
      <vt:lpstr>A Study Of  The Book Of Revelation</vt:lpstr>
      <vt:lpstr>Resources used:</vt:lpstr>
      <vt:lpstr>PowerPoint Presentation</vt:lpstr>
      <vt:lpstr>Can It Be Understood?</vt:lpstr>
      <vt:lpstr>Can It Be Understood?</vt:lpstr>
      <vt:lpstr>Can It Be Understood?</vt:lpstr>
      <vt:lpstr>Can It Be Understood?</vt:lpstr>
      <vt:lpstr>Can It Be Understood?</vt:lpstr>
      <vt:lpstr>Can It Be Understood?</vt:lpstr>
      <vt:lpstr>Can It Be Understood?</vt:lpstr>
      <vt:lpstr>The Nature of the Book</vt:lpstr>
      <vt:lpstr>The Nature of the Book</vt:lpstr>
      <vt:lpstr>The Nature of the Book</vt:lpstr>
    </vt:vector>
  </TitlesOfParts>
  <Company>Fifth Street East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Rader_Galloway (revised)</dc:title>
  <dc:creator>Micky Galloway</dc:creator>
  <cp:lastModifiedBy>Richard Lidh</cp:lastModifiedBy>
  <cp:revision>284</cp:revision>
  <dcterms:created xsi:type="dcterms:W3CDTF">2004-05-09T03:15:32Z</dcterms:created>
  <dcterms:modified xsi:type="dcterms:W3CDTF">2020-02-08T22:36:24Z</dcterms:modified>
</cp:coreProperties>
</file>